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315200"/>
  <p:notesSz cx="6858000" cy="9144000"/>
  <p:embeddedFontLst>
    <p:embeddedFont>
      <p:font typeface="Short St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000000"/>
          </p15:clr>
        </p15:guide>
        <p15:guide id="2" pos="230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hortSt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6637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06637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 rot="5400000">
            <a:off x="1761596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 rot="5400000">
            <a:off x="466724" y="2714625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/>
          <p:nvPr>
            <p:ph idx="2" type="pic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indent="-37084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indent="-350519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0039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004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004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3350" y="0"/>
            <a:ext cx="8812213" cy="1035843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855662" y="1376362"/>
            <a:ext cx="5486400" cy="24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lang="en-US" sz="3600">
                <a:latin typeface="Short Stack"/>
                <a:ea typeface="Short Stack"/>
                <a:cs typeface="Short Stack"/>
                <a:sym typeface="Short Stack"/>
              </a:rPr>
              <a:t>Second Grade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71050" y="7126263"/>
            <a:ext cx="6486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All students will be provided crayons. If your student would like to keep the following supplies in their desk, they may:</a:t>
            </a:r>
            <a:endParaRPr b="1" i="0" sz="1400" u="none" cap="none" strike="noStrike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359150" y="9186862"/>
            <a:ext cx="2403475" cy="4667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03587" y="9251950"/>
            <a:ext cx="4011612" cy="8032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>
            <a:off x="523100" y="2227800"/>
            <a:ext cx="6325800" cy="46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sng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MUST HAVE:</a:t>
            </a:r>
            <a:endParaRPr b="1" i="0" sz="3000" u="sng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hort Stack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Refillable water bottle</a:t>
            </a:r>
            <a:endParaRPr b="0" i="0" sz="22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hort Stack"/>
              <a:buChar char="❑"/>
            </a:pPr>
            <a:r>
              <a:rPr b="0" i="0" lang="en-US" sz="2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Homework folder (one provided on the first day of school: if it is lost, it’s your responsibility to get a new one).</a:t>
            </a:r>
            <a:endParaRPr b="0" i="0" sz="22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sng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CLASSROOM DONATIONS NEEDED:</a:t>
            </a:r>
            <a:endParaRPr b="1" i="0" sz="3000" u="sng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sng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hort Stack"/>
              <a:buChar char="❏"/>
            </a:pPr>
            <a:r>
              <a:rPr b="0" i="0" lang="en-US" sz="2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Large bottles of hand sanitizer</a:t>
            </a:r>
            <a:endParaRPr b="0" i="0" sz="22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hort Stack"/>
              <a:buChar char="❏"/>
            </a:pPr>
            <a:r>
              <a:rPr b="0" i="0" lang="en-US" sz="2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Tissues</a:t>
            </a:r>
            <a:endParaRPr b="0" i="0" sz="22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hort Stack"/>
              <a:buChar char="❏"/>
            </a:pPr>
            <a:r>
              <a:rPr b="0" i="0" lang="en-US" sz="2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Paper towels</a:t>
            </a:r>
            <a:endParaRPr b="0" i="0" sz="22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66350" y="8049675"/>
            <a:ext cx="6382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hort Stack"/>
              <a:buChar char="❏"/>
            </a:pPr>
            <a:r>
              <a:rPr b="0" i="0" lang="en-US" sz="2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Markers</a:t>
            </a:r>
            <a:endParaRPr b="0" i="0" sz="22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hort Stack"/>
              <a:buChar char="❏"/>
            </a:pPr>
            <a:r>
              <a:rPr b="0" i="0" lang="en-US" sz="2200" u="none" cap="none" strike="noStrik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Colored pencils</a:t>
            </a:r>
            <a:endParaRPr b="0" i="0" sz="2200" u="none" cap="none" strike="noStrike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23100" y="9251950"/>
            <a:ext cx="2654100" cy="42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