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315200"/>
  <p:notesSz cx="6858000" cy="9144000"/>
  <p:embeddedFontLst>
    <p:embeddedFont>
      <p:font typeface="Mond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000000"/>
          </p15:clr>
        </p15:guide>
        <p15:guide id="2" pos="2304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30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onda-regular.fntdata"/><Relationship Id="rId8" Type="http://schemas.openxmlformats.org/officeDocument/2006/relationships/font" Target="fonts/Mond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06637" y="1143000"/>
            <a:ext cx="22447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2306637" y="1143000"/>
            <a:ext cx="22447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548640" y="1646133"/>
            <a:ext cx="6217920" cy="35018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914400" y="5282989"/>
            <a:ext cx="5486400" cy="24284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44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/>
          <p:nvPr>
            <p:ph type="title"/>
          </p:nvPr>
        </p:nvSpPr>
        <p:spPr>
          <a:xfrm>
            <a:off x="503237" y="534987"/>
            <a:ext cx="6308725" cy="1944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" type="body"/>
          </p:nvPr>
        </p:nvSpPr>
        <p:spPr>
          <a:xfrm>
            <a:off x="502920" y="2677584"/>
            <a:ext cx="3108960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2" type="body"/>
          </p:nvPr>
        </p:nvSpPr>
        <p:spPr>
          <a:xfrm>
            <a:off x="3703320" y="2677584"/>
            <a:ext cx="3108960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>
            <a:off x="499110" y="2507618"/>
            <a:ext cx="6309360" cy="41840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>
            <a:off x="499110" y="6731215"/>
            <a:ext cx="6309360" cy="22002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40"/>
              <a:buNone/>
              <a:defRPr sz="144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503237" y="534987"/>
            <a:ext cx="6308725" cy="1944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503237" y="2678112"/>
            <a:ext cx="6308725" cy="6381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 rot="5400000">
            <a:off x="1761596" y="4008861"/>
            <a:ext cx="8524029" cy="15773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 rot="5400000">
            <a:off x="-1438804" y="2477241"/>
            <a:ext cx="8524029" cy="46405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503237" y="534987"/>
            <a:ext cx="6308725" cy="1944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 rot="5400000">
            <a:off x="466724" y="2714625"/>
            <a:ext cx="6381750" cy="6308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0" type="dt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1" type="ftr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2" type="sldNum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/>
          <p:nvPr>
            <p:ph type="title"/>
          </p:nvPr>
        </p:nvSpPr>
        <p:spPr>
          <a:xfrm>
            <a:off x="503873" y="670560"/>
            <a:ext cx="2359342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/>
          <p:nvPr>
            <p:ph idx="2" type="pic"/>
          </p:nvPr>
        </p:nvSpPr>
        <p:spPr>
          <a:xfrm>
            <a:off x="3109913" y="1448226"/>
            <a:ext cx="3703320" cy="7147983"/>
          </a:xfrm>
          <a:prstGeom prst="rect">
            <a:avLst/>
          </a:prstGeom>
          <a:noFill/>
          <a:ln>
            <a:noFill/>
          </a:ln>
        </p:spPr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503873" y="3017520"/>
            <a:ext cx="2359342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 sz="112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60"/>
              <a:buNone/>
              <a:defRPr sz="96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43" name="Google Shape;43;p6"/>
          <p:cNvSpPr txBox="1"/>
          <p:nvPr>
            <p:ph idx="10" type="dt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1" type="ftr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503873" y="670560"/>
            <a:ext cx="2359342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09913" y="1448226"/>
            <a:ext cx="3703320" cy="7147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116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60"/>
              <a:buChar char="•"/>
              <a:defRPr sz="2560"/>
            </a:lvl1pPr>
            <a:lvl2pPr indent="-37084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40"/>
              <a:buChar char="•"/>
              <a:defRPr sz="2240"/>
            </a:lvl2pPr>
            <a:lvl3pPr indent="-350519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20"/>
              <a:buChar char="•"/>
              <a:defRPr sz="1920"/>
            </a:lvl3pPr>
            <a:lvl4pPr indent="-3302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indent="-3302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9" name="Google Shape;49;p7"/>
          <p:cNvSpPr txBox="1"/>
          <p:nvPr>
            <p:ph idx="2" type="body"/>
          </p:nvPr>
        </p:nvSpPr>
        <p:spPr>
          <a:xfrm>
            <a:off x="503873" y="3017520"/>
            <a:ext cx="2359342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 sz="112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60"/>
              <a:buNone/>
              <a:defRPr sz="96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idx="10" type="dt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1" type="ftr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2" type="sldNum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>
            <p:ph type="title"/>
          </p:nvPr>
        </p:nvSpPr>
        <p:spPr>
          <a:xfrm>
            <a:off x="503237" y="534987"/>
            <a:ext cx="6308725" cy="1944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0" type="dt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1" type="ftr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title"/>
          </p:nvPr>
        </p:nvSpPr>
        <p:spPr>
          <a:xfrm>
            <a:off x="503873" y="535519"/>
            <a:ext cx="6309360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503874" y="2465706"/>
            <a:ext cx="3094672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b="1" sz="192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b="1" sz="144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9pPr>
          </a:lstStyle>
          <a:p/>
        </p:txBody>
      </p:sp>
      <p:sp>
        <p:nvSpPr>
          <p:cNvPr id="65" name="Google Shape;65;p10"/>
          <p:cNvSpPr txBox="1"/>
          <p:nvPr>
            <p:ph idx="2" type="body"/>
          </p:nvPr>
        </p:nvSpPr>
        <p:spPr>
          <a:xfrm>
            <a:off x="503874" y="3674110"/>
            <a:ext cx="3094672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3" type="body"/>
          </p:nvPr>
        </p:nvSpPr>
        <p:spPr>
          <a:xfrm>
            <a:off x="3703320" y="2465706"/>
            <a:ext cx="3109913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b="1" sz="192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b="1" sz="144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9pPr>
          </a:lstStyle>
          <a:p/>
        </p:txBody>
      </p:sp>
      <p:sp>
        <p:nvSpPr>
          <p:cNvPr id="67" name="Google Shape;67;p10"/>
          <p:cNvSpPr txBox="1"/>
          <p:nvPr>
            <p:ph idx="4" type="body"/>
          </p:nvPr>
        </p:nvSpPr>
        <p:spPr>
          <a:xfrm>
            <a:off x="3703320" y="3674110"/>
            <a:ext cx="3109913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0" type="dt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 txBox="1"/>
          <p:nvPr>
            <p:ph idx="11" type="ftr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2" type="sldNum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503237" y="534987"/>
            <a:ext cx="6308725" cy="1944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503237" y="2678112"/>
            <a:ext cx="6308725" cy="6381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83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925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0039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b="0" i="0" sz="14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0039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b="0" i="0" sz="14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004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b="0" i="0" sz="14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004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b="0" i="0" sz="14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33350" y="0"/>
            <a:ext cx="8812213" cy="10358439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3"/>
          <p:cNvSpPr txBox="1"/>
          <p:nvPr>
            <p:ph idx="1" type="subTitle"/>
          </p:nvPr>
        </p:nvSpPr>
        <p:spPr>
          <a:xfrm>
            <a:off x="855662" y="1376362"/>
            <a:ext cx="5486400" cy="2428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b="1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Gifted Learning Center</a:t>
            </a:r>
            <a:endParaRPr/>
          </a:p>
        </p:txBody>
      </p:sp>
      <p:sp>
        <p:nvSpPr>
          <p:cNvPr id="90" name="Google Shape;90;p13"/>
          <p:cNvSpPr txBox="1"/>
          <p:nvPr/>
        </p:nvSpPr>
        <p:spPr>
          <a:xfrm>
            <a:off x="365125" y="3808412"/>
            <a:ext cx="62025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da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Shared Supplies</a:t>
            </a:r>
            <a:endParaRPr b="1" sz="1000"/>
          </a:p>
        </p:txBody>
      </p:sp>
      <p:sp>
        <p:nvSpPr>
          <p:cNvPr id="91" name="Google Shape;91;p13"/>
          <p:cNvSpPr txBox="1"/>
          <p:nvPr/>
        </p:nvSpPr>
        <p:spPr>
          <a:xfrm>
            <a:off x="441326" y="4347573"/>
            <a:ext cx="5486400" cy="31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730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❑"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Colored Pencils</a:t>
            </a:r>
            <a:endParaRPr sz="1200"/>
          </a:p>
          <a:p>
            <a:pPr indent="-2730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❑"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Markers (Crayola or Mr. Sketch)</a:t>
            </a:r>
            <a:endParaRPr sz="1200"/>
          </a:p>
          <a:p>
            <a:pPr indent="-2730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❑"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Ziploc Bags (variety of sizes)</a:t>
            </a:r>
            <a:endParaRPr sz="1200"/>
          </a:p>
          <a:p>
            <a:pPr indent="-2730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❑"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Dry Erase Markers</a:t>
            </a:r>
            <a:endParaRPr sz="1200"/>
          </a:p>
          <a:p>
            <a:pPr indent="-2730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❑"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Glue sticks and hot glue</a:t>
            </a:r>
            <a:r>
              <a:rPr lang="en-US" sz="2200">
                <a:solidFill>
                  <a:schemeClr val="dk1"/>
                </a:solidFill>
              </a:rPr>
              <a:t> sticks </a:t>
            </a:r>
            <a:endParaRPr sz="2200">
              <a:solidFill>
                <a:schemeClr val="dk1"/>
              </a:solidFill>
            </a:endParaRPr>
          </a:p>
          <a:p>
            <a:pPr indent="-2730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❑"/>
            </a:pPr>
            <a:r>
              <a:rPr lang="en-US" sz="2200">
                <a:solidFill>
                  <a:schemeClr val="dk1"/>
                </a:solidFill>
              </a:rPr>
              <a:t>Disinfecting Wipes</a:t>
            </a:r>
            <a:endParaRPr sz="2200">
              <a:solidFill>
                <a:schemeClr val="dk1"/>
              </a:solidFill>
            </a:endParaRPr>
          </a:p>
          <a:p>
            <a:pPr indent="-2730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❑"/>
            </a:pPr>
            <a:r>
              <a:rPr lang="en-US" sz="2200">
                <a:solidFill>
                  <a:schemeClr val="dk1"/>
                </a:solidFill>
              </a:rPr>
              <a:t>small white board erasers</a:t>
            </a:r>
            <a:endParaRPr sz="2200">
              <a:solidFill>
                <a:schemeClr val="dk1"/>
              </a:solidFill>
            </a:endParaRPr>
          </a:p>
          <a:p>
            <a:pPr indent="-2730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❑"/>
            </a:pPr>
            <a:r>
              <a:rPr lang="en-US" sz="2200">
                <a:solidFill>
                  <a:schemeClr val="dk1"/>
                </a:solidFill>
              </a:rPr>
              <a:t>White Cardstock </a:t>
            </a:r>
            <a:endParaRPr sz="2200">
              <a:solidFill>
                <a:schemeClr val="dk1"/>
              </a:solidFill>
            </a:endParaRPr>
          </a:p>
          <a:p>
            <a:pPr indent="-2730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❑"/>
            </a:pPr>
            <a:r>
              <a:rPr lang="en-US" sz="2200">
                <a:solidFill>
                  <a:schemeClr val="dk1"/>
                </a:solidFill>
              </a:rPr>
              <a:t>Bandaids (dots &amp; small sizes)</a:t>
            </a:r>
            <a:endParaRPr sz="2200">
              <a:solidFill>
                <a:schemeClr val="dk1"/>
              </a:solidFill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355550" y="7599463"/>
            <a:ext cx="64866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da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If your child wants their own to keep in their cubby you may consider the following supplies. </a:t>
            </a:r>
            <a:endParaRPr b="1"/>
          </a:p>
        </p:txBody>
      </p:sp>
      <p:sp>
        <p:nvSpPr>
          <p:cNvPr id="93" name="Google Shape;93;p13"/>
          <p:cNvSpPr txBox="1"/>
          <p:nvPr/>
        </p:nvSpPr>
        <p:spPr>
          <a:xfrm>
            <a:off x="365125" y="8264775"/>
            <a:ext cx="2746500" cy="1446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730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❑"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Crayons</a:t>
            </a:r>
            <a:endParaRPr sz="2200"/>
          </a:p>
          <a:p>
            <a:pPr indent="-2730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❑"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Colored pencils</a:t>
            </a:r>
            <a:endParaRPr b="0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0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❑"/>
            </a:pPr>
            <a:r>
              <a:rPr lang="en-US" sz="2200">
                <a:solidFill>
                  <a:schemeClr val="dk1"/>
                </a:solidFill>
              </a:rPr>
              <a:t>Child’s favorite snack</a:t>
            </a:r>
            <a:endParaRPr sz="2200">
              <a:solidFill>
                <a:schemeClr val="dk1"/>
              </a:solidFill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3359150" y="9186862"/>
            <a:ext cx="2403600" cy="4668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2997325" y="8264775"/>
            <a:ext cx="2959200" cy="1108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730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❑"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Scissors</a:t>
            </a:r>
            <a:endParaRPr sz="2200"/>
          </a:p>
          <a:p>
            <a:pPr indent="-2730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❑"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Pencils</a:t>
            </a:r>
            <a:endParaRPr sz="2200"/>
          </a:p>
          <a:p>
            <a:pPr indent="-2730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❑"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Glue sticks</a:t>
            </a:r>
            <a:endParaRPr sz="2200"/>
          </a:p>
        </p:txBody>
      </p:sp>
      <p:sp>
        <p:nvSpPr>
          <p:cNvPr id="96" name="Google Shape;96;p13"/>
          <p:cNvSpPr txBox="1"/>
          <p:nvPr/>
        </p:nvSpPr>
        <p:spPr>
          <a:xfrm>
            <a:off x="455350" y="1969400"/>
            <a:ext cx="4395900" cy="1785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chemeClr val="dk1"/>
                </a:solidFill>
              </a:rPr>
              <a:t>MUST HAVE:</a:t>
            </a:r>
            <a:endParaRPr sz="2200">
              <a:solidFill>
                <a:schemeClr val="dk1"/>
              </a:solidFill>
            </a:endParaRPr>
          </a:p>
          <a:p>
            <a:pPr indent="-2730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❑"/>
            </a:pPr>
            <a:r>
              <a:rPr lang="en-US" sz="2200">
                <a:solidFill>
                  <a:schemeClr val="dk1"/>
                </a:solidFill>
              </a:rPr>
              <a:t>Refillable Water Bottle</a:t>
            </a:r>
            <a:endParaRPr sz="2200">
              <a:solidFill>
                <a:schemeClr val="dk1"/>
              </a:solidFill>
            </a:endParaRPr>
          </a:p>
          <a:p>
            <a:pPr indent="-2730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❑"/>
            </a:pPr>
            <a:r>
              <a:rPr lang="en-US" sz="2200">
                <a:solidFill>
                  <a:schemeClr val="dk1"/>
                </a:solidFill>
              </a:rPr>
              <a:t>Backpack</a:t>
            </a:r>
            <a:endParaRPr sz="2200">
              <a:solidFill>
                <a:schemeClr val="dk1"/>
              </a:solidFill>
            </a:endParaRPr>
          </a:p>
          <a:p>
            <a:pPr indent="-2730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❑"/>
            </a:pPr>
            <a:r>
              <a:rPr lang="en-US" sz="2200">
                <a:solidFill>
                  <a:schemeClr val="dk1"/>
                </a:solidFill>
              </a:rPr>
              <a:t>Personal Headphones</a:t>
            </a:r>
            <a:endParaRPr b="1" sz="2200">
              <a:solidFill>
                <a:schemeClr val="dk1"/>
              </a:solidFill>
            </a:endParaRPr>
          </a:p>
          <a:p>
            <a:pPr indent="-2730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❑"/>
            </a:pPr>
            <a:r>
              <a:rPr lang="en-US" sz="2200">
                <a:solidFill>
                  <a:schemeClr val="dk1"/>
                </a:solidFill>
              </a:rPr>
              <a:t>Wired mouse (recommended)</a:t>
            </a:r>
            <a:endParaRPr sz="2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