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6858000"/>
  <p:notesSz cx="6858000" cy="9144000"/>
  <p:embeddedFontLs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CenturyGothic-boldItalic.fntdata"/><Relationship Id="rId9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271713" y="1143000"/>
            <a:ext cx="23145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411692" y="2064810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3264693" y="4010820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&#10;&#10;Description automatically generated" id="88" name="Google Shape;8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3"/>
          <p:cNvSpPr txBox="1"/>
          <p:nvPr/>
        </p:nvSpPr>
        <p:spPr>
          <a:xfrm>
            <a:off x="374572" y="2555844"/>
            <a:ext cx="2792376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Welcome to second grade! This year will be filled with many learning opportunities, new experiences and fun adventures. I can’t wait to meet you!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616286" y="2555844"/>
            <a:ext cx="2792376" cy="40934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 am Ms. Harding. This is my sixth year teaching second grade at Sahuaro. I received my Bachelors Degree in Early Childhood and Special Education at ASU. I am passionate about teaching and the importance of education in every child’s life.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29968" y="5431568"/>
            <a:ext cx="2792376" cy="1138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Classroom: </a:t>
            </a:r>
            <a:r>
              <a:rPr b="0" i="0" lang="en-US" sz="1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602-896-6246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US" sz="1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Email: </a:t>
            </a:r>
            <a:r>
              <a:rPr b="0" i="0" lang="en-US" sz="17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katherine.harding@wesdschools.org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74575" y="7327054"/>
            <a:ext cx="6140700" cy="14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Color: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Yellow</a:t>
            </a: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School Subject: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Studies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Season: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Winter</a:t>
            </a: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            Fruit: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Strawberries</a:t>
            </a:r>
            <a:endParaRPr b="1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Drink: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Cherry Vanilla Coke</a:t>
            </a:r>
            <a:r>
              <a:rPr b="1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Store: </a:t>
            </a:r>
            <a:r>
              <a:rPr b="0" i="0" lang="en-US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Target</a:t>
            </a:r>
            <a:endParaRPr b="0" i="0" sz="20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"/>
              <a:buFont typeface="Arial"/>
              <a:buNone/>
            </a:pPr>
            <a:r>
              <a:t/>
            </a:r>
            <a:endParaRPr b="0" i="0" sz="1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"/>
              <a:buFont typeface="Arial"/>
              <a:buNone/>
            </a:pPr>
            <a:r>
              <a:t/>
            </a:r>
            <a:endParaRPr b="0" i="0" sz="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Looking to make a donation? Our class can always use tissues, hand sanitizer and cleaning wipes! Thank you!</a:t>
            </a:r>
            <a:endParaRPr b="0" i="0" sz="12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1135174" y="1170176"/>
            <a:ext cx="461950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Ms. Harding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