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0" r:id="rId9"/>
    <p:sldId id="261" r:id="rId10"/>
    <p:sldId id="262" r:id="rId11"/>
    <p:sldId id="266" r:id="rId12"/>
    <p:sldId id="268" r:id="rId13"/>
    <p:sldId id="267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8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7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00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7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45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72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05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62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21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9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6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27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7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9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2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1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590AFB0-3E82-45AE-B4ED-B0F412469EE5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6C578BA-982C-45DE-BB3A-E3B14008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364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PV Site Council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August 25, 2022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7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Continuous </a:t>
            </a:r>
            <a:br>
              <a:rPr lang="en-US" sz="5400" dirty="0" smtClean="0"/>
            </a:br>
            <a:r>
              <a:rPr lang="en-US" sz="5400" dirty="0" smtClean="0"/>
              <a:t>Improvement Plan </a:t>
            </a:r>
            <a:endParaRPr lang="en-US" sz="5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96" y="2667000"/>
            <a:ext cx="11836935" cy="40327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u="sng" dirty="0" smtClean="0"/>
              <a:t>Proposed Updated Goal – 6.1</a:t>
            </a:r>
          </a:p>
          <a:p>
            <a:pPr marL="0" indent="0" algn="ctr">
              <a:buNone/>
            </a:pPr>
            <a:r>
              <a:rPr lang="en-US" sz="2800" dirty="0" smtClean="0"/>
              <a:t>Palo Verde will work to increase effective and consistent 2-way communication and partnerships with key stakeholders, with appropriate resources, to support student learning, </a:t>
            </a:r>
            <a:r>
              <a:rPr lang="en-US" sz="2800" dirty="0" smtClean="0">
                <a:solidFill>
                  <a:srgbClr val="FFC000"/>
                </a:solidFill>
              </a:rPr>
              <a:t>and increase representation of our underrepresented communities</a:t>
            </a:r>
            <a:r>
              <a:rPr lang="en-US" sz="2800" dirty="0" smtClean="0"/>
              <a:t> through advocacy and shared responsibility of decision making.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16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Community Engagement Opportunities</a:t>
            </a:r>
            <a:endParaRPr lang="en-US" sz="5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5277" y="2666999"/>
            <a:ext cx="11878573" cy="383731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200" dirty="0" smtClean="0"/>
              <a:t>Kiwanis's Walk-A-Thon: </a:t>
            </a:r>
            <a:r>
              <a:rPr lang="en-US" sz="3200" u="sng" dirty="0" smtClean="0"/>
              <a:t>October 1</a:t>
            </a:r>
            <a:r>
              <a:rPr lang="en-US" sz="3200" u="sng" baseline="30000" dirty="0" smtClean="0"/>
              <a:t>st</a:t>
            </a:r>
            <a:endParaRPr lang="en-US" sz="3200" u="sng" dirty="0" smtClean="0"/>
          </a:p>
          <a:p>
            <a:pPr marL="0" indent="0" algn="ctr">
              <a:buNone/>
            </a:pPr>
            <a:r>
              <a:rPr lang="en-US" sz="3200" dirty="0" smtClean="0"/>
              <a:t>Lover Our School Day: </a:t>
            </a:r>
            <a:r>
              <a:rPr lang="en-US" sz="3200" u="sng" dirty="0" smtClean="0"/>
              <a:t>October 22</a:t>
            </a:r>
            <a:r>
              <a:rPr lang="en-US" sz="3200" u="sng" baseline="30000" dirty="0" smtClean="0"/>
              <a:t>nd</a:t>
            </a:r>
          </a:p>
          <a:p>
            <a:pPr marL="0" indent="0" algn="ctr">
              <a:buNone/>
            </a:pPr>
            <a:r>
              <a:rPr lang="en-US" sz="3200" dirty="0" smtClean="0"/>
              <a:t>Trunk or Treat: </a:t>
            </a:r>
            <a:r>
              <a:rPr lang="en-US" sz="3200" u="sng" dirty="0" smtClean="0"/>
              <a:t>October 28</a:t>
            </a:r>
            <a:r>
              <a:rPr lang="en-US" sz="3200" u="sng" baseline="30000" dirty="0" smtClean="0"/>
              <a:t>th</a:t>
            </a:r>
            <a:r>
              <a:rPr lang="en-US" sz="3200" u="sng" dirty="0" smtClean="0"/>
              <a:t> </a:t>
            </a:r>
          </a:p>
          <a:p>
            <a:pPr marL="0" indent="0" algn="ctr">
              <a:buNone/>
            </a:pPr>
            <a:r>
              <a:rPr lang="en-US" sz="3200" dirty="0" smtClean="0"/>
              <a:t>PV Panther Pride Night: </a:t>
            </a:r>
            <a:r>
              <a:rPr lang="en-US" sz="3200" u="sng" dirty="0" smtClean="0"/>
              <a:t>November 9</a:t>
            </a:r>
            <a:r>
              <a:rPr lang="en-US" sz="3200" u="sng" baseline="30000" dirty="0" smtClean="0"/>
              <a:t>th</a:t>
            </a:r>
          </a:p>
          <a:p>
            <a:pPr marL="0" indent="0" algn="ctr">
              <a:buNone/>
            </a:pPr>
            <a:r>
              <a:rPr lang="en-US" sz="3500" baseline="30000" dirty="0" smtClean="0"/>
              <a:t>**Various Sporting &amp; Music Events**</a:t>
            </a:r>
            <a:endParaRPr lang="en-US" sz="3500" dirty="0" smtClean="0"/>
          </a:p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None/>
            </a:pPr>
            <a:r>
              <a:rPr lang="en-US" sz="3200" dirty="0" smtClean="0"/>
              <a:t>Outreach Specialist – Erica Gonzalez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24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Data Conversation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7" y="2060344"/>
            <a:ext cx="5029200" cy="4496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722" y="2060344"/>
            <a:ext cx="5029200" cy="447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37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Data Conversation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3" y="2171699"/>
            <a:ext cx="3631226" cy="4168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u="sng" dirty="0" smtClean="0"/>
              <a:t>PV Attendance</a:t>
            </a:r>
          </a:p>
          <a:p>
            <a:pPr algn="ctr"/>
            <a:endParaRPr lang="en-US" dirty="0"/>
          </a:p>
          <a:p>
            <a:pPr algn="ctr"/>
            <a:r>
              <a:rPr lang="en-US" sz="2800" dirty="0" smtClean="0"/>
              <a:t>2019-20: </a:t>
            </a:r>
            <a:r>
              <a:rPr lang="en-US" sz="2800" dirty="0" smtClean="0">
                <a:solidFill>
                  <a:srgbClr val="FFC000"/>
                </a:solidFill>
              </a:rPr>
              <a:t>94.1%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2020-21: </a:t>
            </a:r>
            <a:r>
              <a:rPr lang="en-US" sz="2800" dirty="0" smtClean="0">
                <a:solidFill>
                  <a:srgbClr val="C00000"/>
                </a:solidFill>
              </a:rPr>
              <a:t>89.6%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2021-22: </a:t>
            </a:r>
            <a:r>
              <a:rPr lang="en-US" sz="2800" dirty="0" smtClean="0">
                <a:solidFill>
                  <a:srgbClr val="C00000"/>
                </a:solidFill>
              </a:rPr>
              <a:t>86.7%</a:t>
            </a:r>
          </a:p>
          <a:p>
            <a:endParaRPr lang="en-US" sz="2000" dirty="0"/>
          </a:p>
        </p:txBody>
      </p:sp>
      <p:pic>
        <p:nvPicPr>
          <p:cNvPr id="1026" name="Picture 2" descr="https://lh3.googleusercontent.com/QKuaDARSIU3mDsPtVhDknUT5rlIZ1BfS3Cha0l1ODja-RNpZm1nQ7tbeNIpgibiD4kmZpgMP2dFbkSmeb7-bTN1CwpIWMljo39PKcwAg9gM9BZyVHfcAIFL9E6USUDsUesGN5Yefp416J19bESxl9imh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740" y="2063807"/>
            <a:ext cx="8404268" cy="472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031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Data Conversation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7040" y="2197576"/>
            <a:ext cx="3631226" cy="4168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u="sng" dirty="0" smtClean="0"/>
              <a:t>PV Attendance</a:t>
            </a:r>
          </a:p>
          <a:p>
            <a:pPr algn="ctr"/>
            <a:endParaRPr lang="en-US" dirty="0"/>
          </a:p>
          <a:p>
            <a:pPr algn="ctr"/>
            <a:r>
              <a:rPr lang="en-US" sz="2800" dirty="0" smtClean="0"/>
              <a:t>2019-20: </a:t>
            </a:r>
            <a:r>
              <a:rPr lang="en-US" sz="2800" dirty="0" smtClean="0">
                <a:solidFill>
                  <a:srgbClr val="FFC000"/>
                </a:solidFill>
              </a:rPr>
              <a:t>94.1%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2020-21: </a:t>
            </a:r>
            <a:r>
              <a:rPr lang="en-US" sz="2800" dirty="0" smtClean="0">
                <a:solidFill>
                  <a:srgbClr val="C00000"/>
                </a:solidFill>
              </a:rPr>
              <a:t>89.6%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2021-22: </a:t>
            </a:r>
            <a:r>
              <a:rPr lang="en-US" sz="2800" dirty="0" smtClean="0">
                <a:solidFill>
                  <a:srgbClr val="C00000"/>
                </a:solidFill>
              </a:rPr>
              <a:t>86.7%</a:t>
            </a:r>
          </a:p>
          <a:p>
            <a:endParaRPr lang="en-US" sz="2000" dirty="0"/>
          </a:p>
        </p:txBody>
      </p:sp>
      <p:pic>
        <p:nvPicPr>
          <p:cNvPr id="2050" name="Picture 2" descr="https://lh5.googleusercontent.com/mBQsMl53C63eq58r41CL6nUa8IY8Ajcl-RrDx1pIQGSwgA8DkBz4NtmSyvXlc4IL4ClQF0qHDrrapn6P914Ho2R9fNcNgIY7tVpWe8y_ANJx5kaPUu3TD14u-93MIEFLvm40-MkvJW32LtbagCa_mQkA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740" y="1981024"/>
            <a:ext cx="5952470" cy="475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4.googleusercontent.com/VoeH8tvra-bl8u-j-5trvd2Y5QxP7wjlqTq21Ymfj3EaGjI8tEFe-gQWElVirDoeH-sTs9dCg-sL3Y1QSTVQiHl3N7nXGhCiNTXga_CYLg2BBTqwefA7BBexbthnnYJqcgxA2PGiAsEMSQY2Tg8-h9w53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152" y="135147"/>
            <a:ext cx="2330001" cy="300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523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Meeting Dates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8445" y="1035169"/>
            <a:ext cx="3338423" cy="49170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9/29</a:t>
            </a:r>
          </a:p>
          <a:p>
            <a:pPr marL="0" indent="0">
              <a:buNone/>
            </a:pPr>
            <a:r>
              <a:rPr lang="en-US" sz="3200" dirty="0" smtClean="0"/>
              <a:t>10/27</a:t>
            </a:r>
          </a:p>
          <a:p>
            <a:pPr marL="0" indent="0">
              <a:buNone/>
            </a:pPr>
            <a:r>
              <a:rPr lang="en-US" sz="3200" dirty="0" smtClean="0"/>
              <a:t>11/17</a:t>
            </a:r>
          </a:p>
          <a:p>
            <a:pPr marL="0" indent="0">
              <a:buNone/>
            </a:pPr>
            <a:r>
              <a:rPr lang="en-US" sz="3200" dirty="0" smtClean="0"/>
              <a:t>12/15</a:t>
            </a:r>
          </a:p>
          <a:p>
            <a:pPr marL="0" indent="0">
              <a:buNone/>
            </a:pPr>
            <a:r>
              <a:rPr lang="en-US" sz="3200" dirty="0" smtClean="0"/>
              <a:t>1/26      	4:15pm</a:t>
            </a:r>
          </a:p>
          <a:p>
            <a:pPr marL="0" indent="0">
              <a:buNone/>
            </a:pPr>
            <a:r>
              <a:rPr lang="en-US" sz="3200" dirty="0" smtClean="0"/>
              <a:t>2/23			</a:t>
            </a:r>
          </a:p>
          <a:p>
            <a:pPr marL="0" indent="0">
              <a:buNone/>
            </a:pPr>
            <a:r>
              <a:rPr lang="en-US" sz="3200" dirty="0" smtClean="0"/>
              <a:t>3/30</a:t>
            </a:r>
          </a:p>
          <a:p>
            <a:pPr marL="0" indent="0">
              <a:buNone/>
            </a:pPr>
            <a:r>
              <a:rPr lang="en-US" sz="3200" dirty="0" smtClean="0"/>
              <a:t>4/27</a:t>
            </a:r>
          </a:p>
          <a:p>
            <a:pPr marL="0" indent="0">
              <a:buNone/>
            </a:pPr>
            <a:r>
              <a:rPr lang="en-US" sz="3200" dirty="0" smtClean="0"/>
              <a:t>5/18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719" cy="1371719"/>
          </a:xfrm>
          <a:prstGeom prst="rect">
            <a:avLst/>
          </a:prstGeom>
        </p:spPr>
      </p:pic>
      <p:pic>
        <p:nvPicPr>
          <p:cNvPr id="5" name="Picture 4" descr="Wanted: Nominees for the NCCE Board of Directors! - NCCE's Tech Savvy Teacher Blo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79" y="2514600"/>
            <a:ext cx="6909759" cy="234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16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719" y="2360762"/>
            <a:ext cx="9905998" cy="1905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Community input </a:t>
            </a:r>
            <a:br>
              <a:rPr lang="en-US" sz="5400" dirty="0" smtClean="0"/>
            </a:br>
            <a:r>
              <a:rPr lang="en-US" sz="5400" dirty="0" smtClean="0"/>
              <a:t>&amp;</a:t>
            </a:r>
            <a:br>
              <a:rPr lang="en-US" sz="5400" dirty="0" smtClean="0"/>
            </a:br>
            <a:r>
              <a:rPr lang="en-US" sz="5400" dirty="0" smtClean="0"/>
              <a:t> topics for next meeting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Norms &amp; Celebrations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3200" dirty="0" smtClean="0"/>
              <a:t>Be Present &amp; Positive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Be Professional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Be Prepared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Be Solutions Oriented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Have Fun!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62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Tax Credit Money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150 – Field Trips: $2122.85</a:t>
            </a:r>
          </a:p>
          <a:p>
            <a:pPr marL="0" indent="0">
              <a:buNone/>
            </a:pPr>
            <a:r>
              <a:rPr lang="en-US" sz="3200" dirty="0" smtClean="0"/>
              <a:t>151 – After School Classes: $4025.16</a:t>
            </a:r>
          </a:p>
          <a:p>
            <a:pPr marL="0" indent="0">
              <a:buNone/>
            </a:pPr>
            <a:r>
              <a:rPr lang="en-US" sz="3200" dirty="0" smtClean="0"/>
              <a:t>154 – After School Sports: $1854.75</a:t>
            </a:r>
          </a:p>
          <a:p>
            <a:pPr marL="0" indent="0">
              <a:buNone/>
            </a:pPr>
            <a:r>
              <a:rPr lang="en-US" sz="3200" dirty="0" smtClean="0"/>
              <a:t>155 – Character Education: $1800.00</a:t>
            </a:r>
          </a:p>
          <a:p>
            <a:pPr marL="0" indent="0">
              <a:buNone/>
            </a:pPr>
            <a:r>
              <a:rPr lang="en-US" sz="3200" dirty="0" smtClean="0"/>
              <a:t>159 – Undesignated: $11282.41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9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Undesignated Tax Credit</a:t>
            </a:r>
            <a:br>
              <a:rPr lang="en-US" sz="5400" dirty="0" smtClean="0"/>
            </a:br>
            <a:r>
              <a:rPr lang="en-US" sz="5400" dirty="0" smtClean="0"/>
              <a:t>Volleyball Uniforms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96815" y="2666999"/>
            <a:ext cx="5621397" cy="3124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u="sng" dirty="0" smtClean="0"/>
              <a:t>Quote 1</a:t>
            </a:r>
          </a:p>
          <a:p>
            <a:pPr marL="0" indent="0" algn="ctr">
              <a:buNone/>
            </a:pPr>
            <a:r>
              <a:rPr lang="en-US" sz="3200" dirty="0" smtClean="0"/>
              <a:t>M&amp;J Trophies</a:t>
            </a:r>
          </a:p>
          <a:p>
            <a:pPr marL="0" indent="0" algn="ctr">
              <a:buNone/>
            </a:pPr>
            <a:r>
              <a:rPr lang="en-US" sz="3200" dirty="0" smtClean="0"/>
              <a:t>$2195.57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5595818" cy="3124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u="sng" dirty="0" smtClean="0"/>
              <a:t>Quote 2 </a:t>
            </a:r>
          </a:p>
          <a:p>
            <a:pPr marL="0" indent="0" algn="ctr">
              <a:buNone/>
            </a:pPr>
            <a:r>
              <a:rPr lang="en-US" sz="3200" dirty="0" smtClean="0"/>
              <a:t>HP2 Products &amp; Promotions</a:t>
            </a:r>
          </a:p>
          <a:p>
            <a:pPr marL="0" indent="0" algn="ctr">
              <a:buNone/>
            </a:pPr>
            <a:r>
              <a:rPr lang="en-US" sz="3200" dirty="0" smtClean="0"/>
              <a:t>$1737.75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67" y="4560307"/>
            <a:ext cx="1543633" cy="1072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399" y="4560308"/>
            <a:ext cx="1641417" cy="1072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599" y="4565979"/>
            <a:ext cx="1614859" cy="1066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110" y="4560307"/>
            <a:ext cx="1165644" cy="1072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9708" y="4568006"/>
            <a:ext cx="1163911" cy="1080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4573" y="4571651"/>
            <a:ext cx="1174767" cy="10768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1171" y="4568005"/>
            <a:ext cx="1156653" cy="107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74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Construction Updates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55" y="1981200"/>
            <a:ext cx="1147091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26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Construction Updates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431" y="1975449"/>
            <a:ext cx="3404529" cy="475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64" y="2124918"/>
            <a:ext cx="8255247" cy="44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58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Construction Updates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4054763" cy="2286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984" y="1981200"/>
            <a:ext cx="4076855" cy="2286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401" y="1981200"/>
            <a:ext cx="4067599" cy="2286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303" y="4408281"/>
            <a:ext cx="4081482" cy="2286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2284" y="4408281"/>
            <a:ext cx="4062971" cy="2286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2839" y="4408281"/>
            <a:ext cx="4084134" cy="2286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95465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Continuous </a:t>
            </a:r>
            <a:br>
              <a:rPr lang="en-US" sz="5400" dirty="0" smtClean="0"/>
            </a:br>
            <a:r>
              <a:rPr lang="en-US" sz="5400" dirty="0" smtClean="0"/>
              <a:t>Improvement Plan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563" y="2666999"/>
            <a:ext cx="5745650" cy="40327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u="sng" dirty="0" smtClean="0"/>
              <a:t>Principle 6.1</a:t>
            </a:r>
          </a:p>
          <a:p>
            <a:pPr marL="0" indent="0" algn="ctr">
              <a:buNone/>
            </a:pPr>
            <a:r>
              <a:rPr lang="en-US" sz="2800" dirty="0" smtClean="0"/>
              <a:t>Our school creates and maintains positive collaborative partnerships among families, communities, and school to support student learning.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1" y="2667000"/>
            <a:ext cx="5795720" cy="40327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u="sng" dirty="0" smtClean="0"/>
              <a:t>Present Goal</a:t>
            </a:r>
          </a:p>
          <a:p>
            <a:pPr marL="0" indent="0" algn="ctr">
              <a:buNone/>
            </a:pPr>
            <a:r>
              <a:rPr lang="en-US" sz="2800" dirty="0" smtClean="0"/>
              <a:t>Palo Verde will work to increase effective and consistent 2-way communication and partnerships with key stakeholders, with appropriate resources, to support student learning through advocacy and shared responsibility of decision making.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02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Continuous </a:t>
            </a:r>
            <a:br>
              <a:rPr lang="en-US" sz="5400" dirty="0" smtClean="0"/>
            </a:br>
            <a:r>
              <a:rPr lang="en-US" sz="5400" dirty="0" smtClean="0"/>
              <a:t>Improvement Plan </a:t>
            </a:r>
            <a:endParaRPr lang="en-US" sz="5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1" y="2667000"/>
            <a:ext cx="5795720" cy="40327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u="sng" dirty="0" smtClean="0"/>
              <a:t>Present Goal</a:t>
            </a:r>
          </a:p>
          <a:p>
            <a:pPr marL="0" indent="0" algn="ctr">
              <a:buNone/>
            </a:pPr>
            <a:r>
              <a:rPr lang="en-US" sz="2800" dirty="0" smtClean="0"/>
              <a:t>Palo Verde will work to increase effective and consistent 2-way communication and partnerships with key stakeholders, with appropriate resources, to support student learning through advocacy and shared responsibility of decision making.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3716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79" y="2924355"/>
            <a:ext cx="5943132" cy="369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943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95</TotalTime>
  <Words>342</Words>
  <Application>Microsoft Office PowerPoint</Application>
  <PresentationFormat>Widescreen</PresentationFormat>
  <Paragraphs>71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Century Gothic</vt:lpstr>
      <vt:lpstr>Mesh</vt:lpstr>
      <vt:lpstr>PV Site Council</vt:lpstr>
      <vt:lpstr>Norms &amp; Celebrations</vt:lpstr>
      <vt:lpstr>Tax Credit Money</vt:lpstr>
      <vt:lpstr>Undesignated Tax Credit Volleyball Uniforms</vt:lpstr>
      <vt:lpstr>Construction Updates</vt:lpstr>
      <vt:lpstr>Construction Updates</vt:lpstr>
      <vt:lpstr>Construction Updates</vt:lpstr>
      <vt:lpstr>Continuous  Improvement Plan </vt:lpstr>
      <vt:lpstr>Continuous  Improvement Plan </vt:lpstr>
      <vt:lpstr>Continuous  Improvement Plan </vt:lpstr>
      <vt:lpstr>Community Engagement Opportunities</vt:lpstr>
      <vt:lpstr>Data Conversation</vt:lpstr>
      <vt:lpstr>Data Conversation</vt:lpstr>
      <vt:lpstr>Data Conversation</vt:lpstr>
      <vt:lpstr>Meeting Dates</vt:lpstr>
      <vt:lpstr>Community input  &amp;  topics for next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PV Site Council</dc:title>
  <dc:creator>Richardson, James</dc:creator>
  <cp:lastModifiedBy>Richardson, James</cp:lastModifiedBy>
  <cp:revision>12</cp:revision>
  <dcterms:created xsi:type="dcterms:W3CDTF">2022-08-25T19:43:43Z</dcterms:created>
  <dcterms:modified xsi:type="dcterms:W3CDTF">2022-08-25T21:19:24Z</dcterms:modified>
</cp:coreProperties>
</file>